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8B88C-524E-4CC9-A0A7-E0B4AA55C9BB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550F0-1B63-491C-AB02-9581997CA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INTRODUCTION </a:t>
            </a:r>
            <a:r>
              <a:rPr lang="en-US" sz="4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en-US" sz="4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</a:br>
            <a:r>
              <a:rPr lang="en-US" sz="1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                                                                       </a:t>
            </a:r>
            <a:br>
              <a:rPr lang="en-US" sz="1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</a:br>
            <a:r>
              <a:rPr lang="en-US" sz="1800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                                                           </a:t>
            </a:r>
            <a:r>
              <a:rPr lang="en-US" sz="1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       </a:t>
            </a:r>
            <a:r>
              <a:rPr lang="en-US" sz="1800" dirty="0" smtClean="0">
                <a:ea typeface="Batang" pitchFamily="18" charset="-127"/>
              </a:rPr>
              <a:t>By-</a:t>
            </a:r>
            <a:br>
              <a:rPr lang="en-US" sz="1800" dirty="0" smtClean="0">
                <a:ea typeface="Batang" pitchFamily="18" charset="-127"/>
              </a:rPr>
            </a:br>
            <a:r>
              <a:rPr lang="en-US" sz="1800" dirty="0" smtClean="0">
                <a:ea typeface="Batang" pitchFamily="18" charset="-127"/>
              </a:rPr>
              <a:t>                                                                                                  Dr. Parul Jain</a:t>
            </a:r>
            <a:r>
              <a:rPr lang="en-US" sz="1800" dirty="0" smtClean="0">
                <a:ea typeface="Batang" pitchFamily="18" charset="-127"/>
              </a:rPr>
              <a:t/>
            </a:r>
            <a:br>
              <a:rPr lang="en-US" sz="1800" dirty="0" smtClean="0">
                <a:ea typeface="Batang" pitchFamily="18" charset="-127"/>
              </a:rPr>
            </a:br>
            <a:r>
              <a:rPr lang="en-US" sz="1800" dirty="0">
                <a:ea typeface="Batang" pitchFamily="18" charset="-127"/>
              </a:rPr>
              <a:t> </a:t>
            </a:r>
            <a:r>
              <a:rPr lang="en-US" sz="1800" dirty="0" smtClean="0">
                <a:ea typeface="Batang" pitchFamily="18" charset="-127"/>
              </a:rPr>
              <a:t>                                                                                             </a:t>
            </a:r>
            <a:r>
              <a:rPr lang="en-US" sz="1800" dirty="0" smtClean="0">
                <a:ea typeface="Batang" pitchFamily="18" charset="-127"/>
              </a:rPr>
              <a:t>   (Assistant Professor)</a:t>
            </a:r>
            <a:br>
              <a:rPr lang="en-US" sz="1800" dirty="0" smtClean="0">
                <a:ea typeface="Batang" pitchFamily="18" charset="-127"/>
              </a:rPr>
            </a:br>
            <a:r>
              <a:rPr lang="en-US" sz="1800" dirty="0" smtClean="0">
                <a:ea typeface="Batang" pitchFamily="18" charset="-127"/>
              </a:rPr>
              <a:t>                                                                                                 JKP(PG) College, Muzaffarnagar</a:t>
            </a:r>
            <a:endParaRPr lang="en-US" sz="48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Introduction To The Songs Of Innocence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dirty="0" smtClean="0"/>
              <a:t>Piping down the valleys wild</a:t>
            </a:r>
          </a:p>
          <a:p>
            <a:r>
              <a:rPr lang="en-US" dirty="0" smtClean="0"/>
              <a:t>Piping songs of pleasant glee</a:t>
            </a:r>
          </a:p>
          <a:p>
            <a:r>
              <a:rPr lang="en-US" dirty="0" smtClean="0"/>
              <a:t>On a cloud I saw a child.</a:t>
            </a:r>
          </a:p>
          <a:p>
            <a:r>
              <a:rPr lang="en-US" dirty="0" smtClean="0"/>
              <a:t>And he laughing said to me.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Pipe a song about a lamb; </a:t>
            </a:r>
            <a:br>
              <a:rPr lang="en-US" sz="3200" dirty="0" smtClean="0"/>
            </a:br>
            <a:r>
              <a:rPr lang="en-US" sz="3200" dirty="0" smtClean="0"/>
              <a:t>So I piped with merry chear, </a:t>
            </a:r>
            <a:br>
              <a:rPr lang="en-US" sz="3200" dirty="0" smtClean="0"/>
            </a:br>
            <a:r>
              <a:rPr lang="en-US" sz="3200" dirty="0" smtClean="0"/>
              <a:t>Piper pipe that song again-</a:t>
            </a:r>
            <a:br>
              <a:rPr lang="en-US" sz="3200" dirty="0" smtClean="0"/>
            </a:br>
            <a:r>
              <a:rPr lang="en-US" sz="3200" dirty="0" smtClean="0"/>
              <a:t>So I piped, he wept to hear. </a:t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Drop thy pipe thy happy pipe </a:t>
            </a:r>
            <a:br>
              <a:rPr lang="en-US" sz="3200" dirty="0" smtClean="0"/>
            </a:br>
            <a:r>
              <a:rPr lang="en-US" sz="3200" dirty="0" smtClean="0"/>
              <a:t>Sing thy songs of happy chear,</a:t>
            </a:r>
            <a:br>
              <a:rPr lang="en-US" sz="3200" dirty="0" smtClean="0"/>
            </a:br>
            <a:r>
              <a:rPr lang="en-US" sz="3200" dirty="0" smtClean="0"/>
              <a:t>So I sung the same again</a:t>
            </a:r>
            <a:br>
              <a:rPr lang="en-US" sz="3200" dirty="0" smtClean="0"/>
            </a:br>
            <a:r>
              <a:rPr lang="en-US" sz="3200" dirty="0" smtClean="0"/>
              <a:t>While he wept with joy to hear</a:t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Piper sit the down and write</a:t>
            </a:r>
            <a:br>
              <a:rPr lang="en-US" sz="3200" dirty="0" smtClean="0"/>
            </a:br>
            <a:r>
              <a:rPr lang="en-US" sz="3200" dirty="0" smtClean="0"/>
              <a:t>In a book that all may read- </a:t>
            </a:r>
            <a:br>
              <a:rPr lang="en-US" sz="3200" dirty="0" smtClean="0"/>
            </a:br>
            <a:r>
              <a:rPr lang="en-US" sz="3200" dirty="0" smtClean="0"/>
              <a:t>So he vanish’d from my sight. </a:t>
            </a:r>
            <a:br>
              <a:rPr lang="en-US" sz="3200" dirty="0" smtClean="0"/>
            </a:br>
            <a:r>
              <a:rPr lang="en-US" sz="3200" dirty="0" smtClean="0"/>
              <a:t>And I pluck’d a hollow reed.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And I made a rural pen,</a:t>
            </a:r>
            <a:br>
              <a:rPr lang="en-US" sz="3200" dirty="0" smtClean="0"/>
            </a:br>
            <a:r>
              <a:rPr lang="en-US" sz="3200" dirty="0" smtClean="0"/>
              <a:t>And I stain’d the water clear, </a:t>
            </a:r>
            <a:br>
              <a:rPr lang="en-US" sz="3200" dirty="0" smtClean="0"/>
            </a:br>
            <a:r>
              <a:rPr lang="en-US" sz="3200" dirty="0" smtClean="0"/>
              <a:t>And I wrote my happy songs</a:t>
            </a:r>
            <a:br>
              <a:rPr lang="en-US" sz="3200" dirty="0" smtClean="0"/>
            </a:br>
            <a:r>
              <a:rPr lang="en-US" sz="3200" dirty="0" smtClean="0"/>
              <a:t>Every child may joy to hear 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0000FF"/>
                </a:solidFill>
                <a:latin typeface="Book Antiqua" pitchFamily="18" charset="0"/>
              </a:rPr>
              <a:t>THANK YOU</a:t>
            </a:r>
            <a:endParaRPr lang="en-US" sz="9600" b="1" dirty="0">
              <a:solidFill>
                <a:srgbClr val="0000FF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47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INTRODUCTION                                                                                                                                                By-                                                                                                   Dr. Parul Jain                                                                                                  (Assistant Professor)                                                                                                  JKP(PG) College, Muzaffarnagar</vt:lpstr>
      <vt:lpstr>Introduction To The Songs Of Innocence</vt:lpstr>
      <vt:lpstr>Pipe a song about a lamb;  So I piped with merry chear,  Piper pipe that song again- So I piped, he wept to hear.    Drop thy pipe thy happy pipe  Sing thy songs of happy chear, So I sung the same again While he wept with joy to hear </vt:lpstr>
      <vt:lpstr>Piper sit the down and write In a book that all may read-  So he vanish’d from my sight.  And I pluck’d a hollow reed.   And I made a rural pen, And I stain’d the water clear,  And I wrote my happy songs Every child may joy to hear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EARTH                                                                                                                                                By-                                                                                                   Dr. Parul Jain                                                                                                  (Assistant Professor)                                                                                                  JKP(PG) College, Muzaffarnagar</dc:title>
  <dc:creator>hp</dc:creator>
  <cp:lastModifiedBy>hp</cp:lastModifiedBy>
  <cp:revision>3</cp:revision>
  <dcterms:created xsi:type="dcterms:W3CDTF">2020-05-02T05:47:43Z</dcterms:created>
  <dcterms:modified xsi:type="dcterms:W3CDTF">2020-05-02T18:07:48Z</dcterms:modified>
</cp:coreProperties>
</file>